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2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4D659-207C-486D-BFD4-AE283F99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D2BD9C-A58B-440B-8E24-2B70F938A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BEAB6-7E87-4BE3-8DDE-BF41FC9B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84CBB7-5F34-4506-BC87-A6ABA58F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2B858-1F1F-4832-8916-ADB8964D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A2958-6461-4ECE-A29F-5353123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39D4DF-571B-45A2-AF93-50BB9CCD2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ABA16-FD37-4DB1-9E36-4DFEADC5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58740-A149-48EB-9227-6202B8C9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A1450-0C56-4CC0-8F4E-8A3EDC95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9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91422C-B287-4364-8F8B-9986DB5B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6812EE-AA4E-43A2-94D1-0157087C9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ABEE3-F908-4576-A346-36816B46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1E5C11-AAD3-4325-8331-1A1CB565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98AEF-1AB8-4DEB-87F9-83426BA2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04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BF39E-B6F3-45A0-80B6-532593B5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4F0BA-E355-4291-9E15-0D16EEC9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FA9B2-C20C-46D7-81BC-301D90ACD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94FA6-2900-4C09-8A0A-CEAED3AE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23554-445F-4D1C-A000-4DB475B2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0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DAEA2-CF41-4053-A907-DAD382FE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07ACAF-0E15-4F75-8A82-4E6D11CAF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90773-F257-410A-A48E-CD0804D9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0065FD-538E-41E3-B49C-C2FDC5A6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C6669-FFDE-42D0-8C23-4CDCDB68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9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4DDC2-5046-4DF9-91FC-153063DF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A4838-1C1A-41DE-AF62-FDFDA61A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506B3-78CF-4A9A-BA78-FB18B21B1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4B5CE5-972B-43A6-8304-96C061EF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A787D-2E8C-4746-8A78-9CFD04DBC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CD7638-307F-4AAB-9A73-F2506714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2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7835F-3E29-41C8-A754-B61E387DD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C49582-67AB-427B-8784-2BDD9722B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18917D-6372-4C69-B5F5-26874AA56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E006F8-C2D3-43F1-92DD-93BE473A1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E8A389-B5FC-4EAB-BD52-7C99BB6E6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5AFAED-04C4-4480-99D5-F74583CF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512DB0-3CB9-4300-A644-7FBD92DD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B565D8-96D0-406C-9952-372357FC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1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A33E7-4578-44FE-93B6-CDF98BF4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BD03B9-EB20-4B12-8636-ED097C3F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47D26B-F5DD-4C81-B5F8-5CF388A3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651864-B3D8-4DEF-9DA8-9DEF3BA8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88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DC646D-285F-49EE-890F-9B16B619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2A4C09-EB0A-4102-A05C-EB916184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F1A893-EA07-440A-90F6-886B3D26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5978A-B160-4742-9D5D-DA693C20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BA9B4-CA05-43F0-A731-7F48E1758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D33092-BF3D-4E8A-9664-845F8D9BC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033975-00CD-4E3F-AC91-4312C9DF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FB228-5DC1-4BFC-A5D4-C6D79CE7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2065B-B132-45FA-A3A7-E8DFF35D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34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C8EB7-E43A-4040-92DD-E404141E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539299-163F-4A4B-AD4D-731063739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2C6DF6-1DD4-4C3E-80C3-5A2A2AB7A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401B17-BA26-43AD-9F7B-BD9D4EA6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189958-1FDE-4B85-BD8A-487009FE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19CDD-6F27-4503-BF68-D60C4E76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0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54F5EF-6467-4AA2-967C-8475D21F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779166-015D-491C-94A6-59D284BB6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5346B-3B6C-4E90-9DE0-0A74CDF47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DFBDA-7720-46C1-9815-E7B8E825033B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A97D83-23AC-4E63-8065-675C25A5B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3C332-EAAF-4A42-BAAD-F1D5B726C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9CCDF-CCBD-489D-A433-17328A916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9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07854C-F5C9-4641-995A-0CF8DB4A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95" y="0"/>
            <a:ext cx="9322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4127FA-B9B7-46C1-9F96-C1ED0EDF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3811"/>
            <a:ext cx="8135485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2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356DA-6C90-4E55-B5ED-DCCD8BDE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4284"/>
            <a:ext cx="8602275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52B919-3541-4753-A3EF-D403DC43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4284"/>
            <a:ext cx="8573696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E04E2C-2167-446F-9844-7DAE9C88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9047"/>
            <a:ext cx="8573696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7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25EE37-C0FB-47BE-A152-D1FEA8F1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9047"/>
            <a:ext cx="806880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55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5F89D9-D467-4C10-BE4D-921AC860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4284"/>
            <a:ext cx="8135485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9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14B8AD-294E-4D6C-A5EE-5131FAF2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51916"/>
            <a:ext cx="856417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0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1697A7-DA91-4DEF-901D-5476FA19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92" y="0"/>
            <a:ext cx="8549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9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45A847-2A72-4975-9A1E-53B55977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98" y="0"/>
            <a:ext cx="8193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E04B83-5C6F-4FBE-A3BD-E20A43AA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32863"/>
            <a:ext cx="825932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0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D59726-1067-4211-90CC-9D0462D0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55" y="0"/>
            <a:ext cx="8923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86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DA02A5-2E32-4982-9139-4CE15522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91" y="0"/>
            <a:ext cx="8551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85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96A6CE-35B2-4C3A-8FA4-39FC1BB9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03" y="0"/>
            <a:ext cx="857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9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3DF6C3-E346-457A-A7D1-196248A3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82" y="0"/>
            <a:ext cx="8012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2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ABAC2E-A52E-4059-A559-47C6990B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14" y="0"/>
            <a:ext cx="8607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55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6AFADB-5FE3-4D8A-B932-860B80FE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04" y="0"/>
            <a:ext cx="8060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42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2F956A-4C52-429B-A0D8-21477ED4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07" y="0"/>
            <a:ext cx="8541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5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EC936A-1864-493A-8FB8-9A1FD58D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73" y="0"/>
            <a:ext cx="8635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33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0438C-DC3D-4140-9375-1CA1845B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87" y="0"/>
            <a:ext cx="814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07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8FED9C-3BBB-44D4-A043-168F4430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21" y="0"/>
            <a:ext cx="8546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47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CD2DC9-90EE-49F4-AADD-A389EBF2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71" y="0"/>
            <a:ext cx="924545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62E92-A848-4AD9-80DD-808E92B38FCB}"/>
              </a:ext>
            </a:extLst>
          </p:cNvPr>
          <p:cNvSpPr txBox="1"/>
          <p:nvPr/>
        </p:nvSpPr>
        <p:spPr>
          <a:xfrm>
            <a:off x="5210175" y="951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https://aihub.or.kr/aidata/30724</a:t>
            </a:r>
          </a:p>
        </p:txBody>
      </p:sp>
    </p:spTree>
    <p:extLst>
      <p:ext uri="{BB962C8B-B14F-4D97-AF65-F5344CB8AC3E}">
        <p14:creationId xmlns:p14="http://schemas.microsoft.com/office/powerpoint/2010/main" val="264472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3B9C04-06F0-48F0-BD57-3C704E71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370" y="0"/>
            <a:ext cx="8965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E9B3CB-B939-421F-891F-EE6A5C981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6"/>
          <a:stretch/>
        </p:blipFill>
        <p:spPr>
          <a:xfrm>
            <a:off x="1608793" y="16548"/>
            <a:ext cx="8954750" cy="47225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195EF1-30F9-403E-BC82-C1A6A31E2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5" b="8085"/>
          <a:stretch/>
        </p:blipFill>
        <p:spPr>
          <a:xfrm>
            <a:off x="1611544" y="4874976"/>
            <a:ext cx="9126224" cy="198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9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25884D-601B-42DE-B952-3B969324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54" y="1461813"/>
            <a:ext cx="5677692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57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58B42E-734A-40E2-A9B8-A40C0CF3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72" y="2561625"/>
            <a:ext cx="8678486" cy="4296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3163C-F0F3-4D96-B180-0E2D1772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9" y="257646"/>
            <a:ext cx="885948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05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4F6E19-3480-455C-891A-32E1F87F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1290339"/>
            <a:ext cx="8659433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40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FD7FF1-8D48-43B5-9805-0541D7C3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00" y="342598"/>
            <a:ext cx="8592749" cy="4324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DFE1AA-1055-4060-87AF-5A1BE98B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515" y="2146356"/>
            <a:ext cx="3381847" cy="3219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E38CF2-61FE-423A-9191-43609446E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59" y="2636657"/>
            <a:ext cx="3439005" cy="331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ABFB8A-0A5C-4F15-9457-D9683866B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616" y="3571416"/>
            <a:ext cx="336279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3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F85B7F-4C51-4F71-96B7-6F20694C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25"/>
            <a:ext cx="8592749" cy="4191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4AD7C9-509D-44D3-8839-16FD17F3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749" y="94785"/>
            <a:ext cx="3343742" cy="33342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29BD87-B251-4D3D-B2C2-88020E029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986" y="3467105"/>
            <a:ext cx="335326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18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89B58B-F2D0-45A0-A4FD-BDA3B4E8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33" y="246284"/>
            <a:ext cx="8487960" cy="41630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D56EA8-5883-458F-BC9A-EF61BCAE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93" y="246284"/>
            <a:ext cx="3362794" cy="3267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B7C12C-6FAC-43A0-A7CB-4AF221FB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993" y="3599995"/>
            <a:ext cx="33627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41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48EFA7-7D04-4AD7-8CB5-0ED37EF5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318918"/>
            <a:ext cx="8516539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1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12C57F-1C9B-42D0-B448-E26ACF7E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64" y="0"/>
            <a:ext cx="5176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405183-DB3F-4E78-8748-A8BDDB2B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95" y="0"/>
            <a:ext cx="853461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6763A0-51C9-4FC1-AB34-D38ECC4D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071" y="4524990"/>
            <a:ext cx="3038475" cy="150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B4539C-6B9A-48C7-881F-BFA1CE23E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385" y="571101"/>
            <a:ext cx="229584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2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1F36F0-3A12-4F9D-83F3-6C41BFA0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78" y="0"/>
            <a:ext cx="8172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4F59F2-C586-4D4E-A9E0-3295039A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4284"/>
            <a:ext cx="8535591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6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22344B-B752-4014-8DF2-464F4F3F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9" y="0"/>
            <a:ext cx="838200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734737-3D86-4FA0-86BA-20785092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339" y="842195"/>
            <a:ext cx="1905000" cy="1771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F8A954-EB79-4397-9E9B-7A09E1398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18" y="842195"/>
            <a:ext cx="1857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9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D1BC1F-F32B-4CA1-BCF0-679AC21A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73" y="0"/>
            <a:ext cx="8195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4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11</Words>
  <Application>Microsoft Office PowerPoint</Application>
  <PresentationFormat>와이드스크린</PresentationFormat>
  <Paragraphs>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Heung-sun Park</dc:creator>
  <cp:lastModifiedBy>Heung-sun Park</cp:lastModifiedBy>
  <cp:revision>5</cp:revision>
  <dcterms:created xsi:type="dcterms:W3CDTF">2022-02-25T02:42:24Z</dcterms:created>
  <dcterms:modified xsi:type="dcterms:W3CDTF">2022-02-25T09:05:16Z</dcterms:modified>
</cp:coreProperties>
</file>